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50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/>
          <a:lstStyle/>
          <a:p>
            <a:r>
              <a:rPr lang="en-US" dirty="0" err="1" smtClean="0"/>
              <a:t>Mr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8000" dirty="0" err="1" smtClean="0"/>
              <a:t>Khoirul</a:t>
            </a:r>
            <a:r>
              <a:rPr lang="en-US" sz="8000" dirty="0" smtClean="0"/>
              <a:t> Anwar</a:t>
            </a:r>
            <a:endParaRPr lang="en-US" sz="8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211359"/>
              </p:ext>
            </p:extLst>
          </p:nvPr>
        </p:nvGraphicFramePr>
        <p:xfrm>
          <a:off x="1164845" y="2098224"/>
          <a:ext cx="8128000" cy="47894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/>
                <a:gridCol w="5635157"/>
              </a:tblGrid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Khoirul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Anwar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Alumni 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INDONESIA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Organization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INDONESIA NAVAL HYDROGRAPHIC OCEANOGRAPHIC CENTRE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Position/Job title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ENC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TECHNICAL OFFICER, CHARTING DIVISION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Current job 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ENC MANAGER, MSS ENC ADMINISTRATOR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</a:t>
            </a:r>
            <a:r>
              <a:rPr lang="en-US" dirty="0" err="1" smtClean="0"/>
              <a:t>hee</a:t>
            </a:r>
            <a:r>
              <a:rPr lang="en-US" dirty="0" smtClean="0"/>
              <a:t>!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6" t="-9323" r="8936" b="9323"/>
          <a:stretch/>
        </p:blipFill>
        <p:spPr bwMode="auto">
          <a:xfrm>
            <a:off x="9415169" y="1600200"/>
            <a:ext cx="2776831" cy="3357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id-ID" sz="3200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work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Charting Division, Indonesia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Naval 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Hydrographic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-Oceanographic Centre (2008 until now)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Have made dozens of paper charts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Have made dozens of ENCs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Maintain 520 ID ENCs as ENC Manager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In the migration process to HPD System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MSS-ENC Administrator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nstructor on Marine Cartography Course:</a:t>
            </a:r>
          </a:p>
          <a:p>
            <a:pPr>
              <a:buFont typeface="Wingdings" pitchFamily="2" charset="2"/>
              <a:buChar char="§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Bachelor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Program,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Indonesian Naval College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Diploma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Program,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Indonesian Naval College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Hydrography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Cat-B, Naval Education Center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Training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Cat-C Marine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Cartography, 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Pushidrosal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Inservice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Training in Charting Division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08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By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taking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Marine Cartography Course, my knowledge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on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Marine Cartography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has improved. </a:t>
            </a:r>
          </a:p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became confident in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making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chart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, confident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to resolve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cartography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problems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such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Hydrographic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Data Assessment, Compilation,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Production, Chart updating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ENC.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S-100 </a:t>
            </a:r>
          </a:p>
          <a:p>
            <a:pPr lvl="0" algn="just">
              <a:lnSpc>
                <a:spcPct val="100000"/>
              </a:lnSpc>
            </a:pPr>
            <a:r>
              <a:rPr lang="en-GB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extensions</a:t>
            </a: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technical and human resource capacity for new digital products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S100 Training for Cartographer (S-10X)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Future of Paper Chart</a:t>
            </a:r>
          </a:p>
          <a:p>
            <a:pPr algn="just"/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247</Words>
  <Application>Microsoft Office PowerPoint</Application>
  <PresentationFormat>Custom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Mr</vt:lpstr>
      <vt:lpstr> Self introduction</vt:lpstr>
      <vt:lpstr> My career path and projects / Achievements</vt:lpstr>
      <vt:lpstr> My career path and projects / Achievements</vt:lpstr>
      <vt:lpstr>Lessons learned from CHART Course</vt:lpstr>
      <vt:lpstr>Suggestion for the future</vt:lpstr>
    </vt:vector>
  </TitlesOfParts>
  <Company>IHO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user</cp:lastModifiedBy>
  <cp:revision>10</cp:revision>
  <dcterms:created xsi:type="dcterms:W3CDTF">2019-10-04T14:42:16Z</dcterms:created>
  <dcterms:modified xsi:type="dcterms:W3CDTF">2019-10-23T09:17:49Z</dcterms:modified>
</cp:coreProperties>
</file>